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75" r:id="rId6"/>
    <p:sldId id="274" r:id="rId7"/>
    <p:sldId id="260" r:id="rId8"/>
    <p:sldId id="261" r:id="rId9"/>
    <p:sldId id="262" r:id="rId10"/>
    <p:sldId id="263" r:id="rId11"/>
    <p:sldId id="277" r:id="rId12"/>
    <p:sldId id="278" r:id="rId13"/>
    <p:sldId id="279" r:id="rId14"/>
    <p:sldId id="280" r:id="rId15"/>
    <p:sldId id="281" r:id="rId16"/>
    <p:sldId id="270" r:id="rId17"/>
    <p:sldId id="271" r:id="rId18"/>
    <p:sldId id="272" r:id="rId19"/>
  </p:sldIdLst>
  <p:sldSz cx="19010313" cy="10693400"/>
  <p:notesSz cx="7556500" cy="10693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4">
          <p15:clr>
            <a:srgbClr val="A4A3A4"/>
          </p15:clr>
        </p15:guide>
        <p15:guide id="2" pos="11124">
          <p15:clr>
            <a:srgbClr val="A4A3A4"/>
          </p15:clr>
        </p15:guide>
        <p15:guide id="3" orient="horz" pos="6344">
          <p15:clr>
            <a:srgbClr val="A4A3A4"/>
          </p15:clr>
        </p15:guide>
        <p15:guide id="4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467B5-B405-40A5-9F72-BF1AC537C711}">
  <a:tblStyle styleId="{60A467B5-B405-40A5-9F72-BF1AC537C71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2" y="58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7990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7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564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597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75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23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1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1122724" y="3050857"/>
            <a:ext cx="9062162" cy="409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805712" y="-929427"/>
            <a:ext cx="9062162" cy="1205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3742"/>
              <a:buNone/>
              <a:defRPr sz="374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3118"/>
              <a:buNone/>
              <a:defRPr sz="3118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807"/>
              <a:buNone/>
              <a:defRPr sz="280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623971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1309436" y="3906061"/>
            <a:ext cx="8042253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9623971" y="2621369"/>
            <a:ext cx="8081859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9623971" y="3906061"/>
            <a:ext cx="8081859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45401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marL="914400" lvl="1" indent="-505841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Char char="•"/>
              <a:defRPr sz="4366"/>
            </a:lvl2pPr>
            <a:lvl3pPr marL="1371600" lvl="2" indent="-46621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marL="1828800" lvl="3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marL="2286000" lvl="4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marL="2743200" lvl="5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marL="3200400" lvl="6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marL="3657600" lvl="7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marL="4114800" lvl="8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Font typeface="Arial"/>
              <a:buNone/>
              <a:defRPr sz="49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None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None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6112725" y="-1959143"/>
            <a:ext cx="6784864" cy="163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Calibri"/>
              <a:buNone/>
              <a:defRPr sz="68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5841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Char char="•"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621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2659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nkha1998/ipl202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0.wp.com/www.vpnranks.com/wp-content/uploads/2023/03/Watch-IPL-2023-outside-USA-on-Hulu-VR.jpg?strip=all" TargetMode="External"/><Relationship Id="rId4" Type="http://schemas.openxmlformats.org/officeDocument/2006/relationships/hyperlink" Target="https://www.kaggle.com/datasets/purnend26/ipl-2023-datas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-3939" y="2099129"/>
            <a:ext cx="15071695" cy="827992"/>
            <a:chOff x="-16184" y="8640158"/>
            <a:chExt cx="4045716" cy="439420"/>
          </a:xfrm>
        </p:grpSpPr>
        <p:sp>
          <p:nvSpPr>
            <p:cNvPr id="90" name="Google Shape;90;p13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IPL 2023 DATA ANALYSIS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208756" y="640443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 err="1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Vinoba</a:t>
            </a:r>
            <a:r>
              <a:rPr lang="en-US" sz="4000" b="1" u="sng" dirty="0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u="sng" dirty="0" err="1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Bhave</a:t>
            </a:r>
            <a:r>
              <a:rPr lang="en-US" sz="4000" b="1" u="sng" dirty="0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 University </a:t>
            </a:r>
            <a:r>
              <a:rPr lang="en-US" sz="4000" b="1" u="sng" dirty="0" err="1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Hazaribagh</a:t>
            </a:r>
            <a:r>
              <a:rPr lang="en-US" sz="4000" b="1" u="sng" dirty="0" smtClean="0">
                <a:solidFill>
                  <a:srgbClr val="2F5496"/>
                </a:solidFill>
                <a:latin typeface="High Tower Text" panose="02040502050506030303" pitchFamily="18" charset="0"/>
                <a:ea typeface="Times New Roman"/>
                <a:cs typeface="Times New Roman"/>
                <a:sym typeface="Times New Roman"/>
              </a:rPr>
              <a:t> </a:t>
            </a:r>
            <a:endParaRPr b="1" u="sng" dirty="0">
              <a:latin typeface="High Tower Text" panose="02040502050506030303" pitchFamily="18" charset="0"/>
            </a:endParaRPr>
          </a:p>
        </p:txBody>
      </p:sp>
      <p:grpSp>
        <p:nvGrpSpPr>
          <p:cNvPr id="94" name="Google Shape;94;p13"/>
          <p:cNvGrpSpPr/>
          <p:nvPr/>
        </p:nvGrpSpPr>
        <p:grpSpPr>
          <a:xfrm>
            <a:off x="-19844" y="4221843"/>
            <a:ext cx="4134644" cy="667645"/>
            <a:chOff x="601553" y="8642689"/>
            <a:chExt cx="3734795" cy="354323"/>
          </a:xfrm>
        </p:grpSpPr>
        <p:sp>
          <p:nvSpPr>
            <p:cNvPr id="95" name="Google Shape;95;p13"/>
            <p:cNvSpPr/>
            <p:nvPr/>
          </p:nvSpPr>
          <p:spPr>
            <a:xfrm>
              <a:off x="601553" y="8642693"/>
              <a:ext cx="3321810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Presented by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621605" y="8642689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15247247" y="4245779"/>
            <a:ext cx="3782909" cy="667644"/>
            <a:chOff x="-301759" y="8642690"/>
            <a:chExt cx="4225122" cy="354322"/>
          </a:xfrm>
        </p:grpSpPr>
        <p:sp>
          <p:nvSpPr>
            <p:cNvPr id="98" name="Google Shape;98;p13"/>
            <p:cNvSpPr/>
            <p:nvPr/>
          </p:nvSpPr>
          <p:spPr>
            <a:xfrm>
              <a:off x="0" y="8642690"/>
              <a:ext cx="3923363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Guided by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301759" y="8642693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3"/>
          <p:cNvSpPr txBox="1"/>
          <p:nvPr/>
        </p:nvSpPr>
        <p:spPr>
          <a:xfrm>
            <a:off x="317578" y="5257923"/>
            <a:ext cx="44196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Sanket Kumar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No.: 211809032244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5486923" y="5350276"/>
            <a:ext cx="31733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Nishant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Gupta Sir</a:t>
            </a:r>
          </a:p>
        </p:txBody>
      </p:sp>
      <p:sp>
        <p:nvSpPr>
          <p:cNvPr id="102" name="Google Shape;102;p13"/>
          <p:cNvSpPr txBox="1"/>
          <p:nvPr/>
        </p:nvSpPr>
        <p:spPr>
          <a:xfrm>
            <a:off x="5274242" y="6322537"/>
            <a:ext cx="804457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Times New Roman"/>
                <a:cs typeface="Times New Roman"/>
                <a:sym typeface="Times New Roman"/>
              </a:rPr>
              <a:t>Submitted for the partial fulfillment </a:t>
            </a:r>
            <a:endParaRPr sz="2800" dirty="0">
              <a:latin typeface="Candara" panose="020E0502030303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Times New Roman"/>
                <a:cs typeface="Times New Roman"/>
                <a:sym typeface="Times New Roman"/>
              </a:rPr>
              <a:t>of </a:t>
            </a:r>
            <a:endParaRPr sz="2800" dirty="0">
              <a:latin typeface="Candara" panose="020E0502030303020204" pitchFamily="34" charset="0"/>
            </a:endParaRPr>
          </a:p>
          <a:p>
            <a:pPr lvl="0" algn="ctr"/>
            <a:r>
              <a:rPr lang="en-US" sz="2800" dirty="0" smtClean="0">
                <a:solidFill>
                  <a:schemeClr val="dk1"/>
                </a:solidFill>
                <a:latin typeface="Candara" panose="020E0502030303020204" pitchFamily="34" charset="0"/>
                <a:cs typeface="Times New Roman"/>
                <a:sym typeface="Times New Roman"/>
              </a:rPr>
              <a:t>Bachelor’s in Computer Application</a:t>
            </a:r>
            <a:endParaRPr sz="2800" dirty="0">
              <a:latin typeface="Candara" panose="020E0502030303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Times New Roman"/>
                <a:cs typeface="Times New Roman"/>
                <a:sym typeface="Times New Roman"/>
              </a:rPr>
              <a:t>in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Candara" panose="020E0502030303020204" pitchFamily="34" charset="0"/>
                <a:cs typeface="Times New Roman"/>
                <a:sym typeface="Times New Roman"/>
              </a:rPr>
              <a:t>University Department Of Computer Applications, V.B.U., </a:t>
            </a:r>
            <a:r>
              <a:rPr lang="en-US" sz="2800" dirty="0" err="1" smtClean="0">
                <a:solidFill>
                  <a:schemeClr val="dk1"/>
                </a:solidFill>
                <a:latin typeface="Candara" panose="020E0502030303020204" pitchFamily="34" charset="0"/>
                <a:cs typeface="Times New Roman"/>
                <a:sym typeface="Times New Roman"/>
              </a:rPr>
              <a:t>Hazaribagh</a:t>
            </a:r>
            <a:endParaRPr sz="2800" dirty="0">
              <a:latin typeface="Candara" panose="020E0502030303020204" pitchFamily="34" charset="0"/>
            </a:endParaRPr>
          </a:p>
        </p:txBody>
      </p:sp>
      <p:grpSp>
        <p:nvGrpSpPr>
          <p:cNvPr id="103" name="Google Shape;103;p13"/>
          <p:cNvGrpSpPr/>
          <p:nvPr/>
        </p:nvGrpSpPr>
        <p:grpSpPr>
          <a:xfrm>
            <a:off x="16237" y="9568581"/>
            <a:ext cx="19010314" cy="1112119"/>
            <a:chOff x="-2" y="9568581"/>
            <a:chExt cx="19010314" cy="1112119"/>
          </a:xfrm>
        </p:grpSpPr>
        <p:grpSp>
          <p:nvGrpSpPr>
            <p:cNvPr id="104" name="Google Shape;104;p13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" name="Google Shape;107;p13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3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16236" y="9770717"/>
            <a:ext cx="1256764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 smtClean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University Department of Computer Applications V.B.U.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" name="Picture 24" descr="photo_2023-06-12_15-12-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54" y="3320140"/>
            <a:ext cx="5126646" cy="2883738"/>
          </a:xfrm>
          <a:prstGeom prst="rect">
            <a:avLst/>
          </a:prstGeom>
        </p:spPr>
      </p:pic>
      <p:pic>
        <p:nvPicPr>
          <p:cNvPr id="1026" name="Picture 2" descr="Vinoba Bhave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401" y="60096"/>
            <a:ext cx="31527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10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.1 Analysis - Openers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1" t="19086" r="16347" b="11836"/>
          <a:stretch/>
        </p:blipFill>
        <p:spPr>
          <a:xfrm>
            <a:off x="-1" y="1631455"/>
            <a:ext cx="13951975" cy="7912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11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.2 Analysis – Anchors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21693" r="16054" b="7664"/>
          <a:stretch/>
        </p:blipFill>
        <p:spPr>
          <a:xfrm>
            <a:off x="0" y="1602692"/>
            <a:ext cx="13844777" cy="79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12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.3 Analysis - Finishers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t="20503" r="16034" b="8608"/>
          <a:stretch/>
        </p:blipFill>
        <p:spPr>
          <a:xfrm>
            <a:off x="0" y="1602692"/>
            <a:ext cx="13849011" cy="80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13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.4 Analysis – All </a:t>
              </a:r>
              <a:r>
                <a:rPr lang="en-US" sz="5400" b="0" i="0" u="none" strike="noStrike" cap="none" dirty="0" err="1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Rounders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t="21954" r="16054" b="6883"/>
          <a:stretch/>
        </p:blipFill>
        <p:spPr>
          <a:xfrm>
            <a:off x="0" y="1623908"/>
            <a:ext cx="13761446" cy="7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14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.5 Analysis – Fast Bowlers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t="19869" r="15907" b="8967"/>
          <a:stretch/>
        </p:blipFill>
        <p:spPr>
          <a:xfrm>
            <a:off x="-26281" y="1602692"/>
            <a:ext cx="13761446" cy="79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15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0514" y="9709983"/>
            <a:ext cx="645829" cy="7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.6 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Result/Team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t="22997" r="16054" b="6100"/>
          <a:stretch/>
        </p:blipFill>
        <p:spPr>
          <a:xfrm>
            <a:off x="0" y="1602692"/>
            <a:ext cx="13794079" cy="79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16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46" name="Google Shape;346;p27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47" name="Google Shape;347;p27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48" name="Google Shape;348;p27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27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7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352" name="Google Shape;352;p27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7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55" name="Google Shape;355;p27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lvl="1" algn="ctr"/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7"/>
          <p:cNvSpPr txBox="1"/>
          <p:nvPr/>
        </p:nvSpPr>
        <p:spPr>
          <a:xfrm>
            <a:off x="1199356" y="2070100"/>
            <a:ext cx="16296164" cy="649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200" dirty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200" dirty="0">
                <a:latin typeface="Candara" panose="020E0502030303020204" pitchFamily="34" charset="0"/>
              </a:rPr>
              <a:t>Through a comprehensive analysis of player performances in IPL 2023, the project successfully identified the top 11 players who exhibited exceptional skills in scoring more than </a:t>
            </a:r>
            <a:r>
              <a:rPr lang="en-US" sz="3200" dirty="0" smtClean="0">
                <a:latin typeface="Candara" panose="020E0502030303020204" pitchFamily="34" charset="0"/>
              </a:rPr>
              <a:t>200 </a:t>
            </a:r>
            <a:r>
              <a:rPr lang="en-US" sz="3200" dirty="0">
                <a:latin typeface="Candara" panose="020E0502030303020204" pitchFamily="34" charset="0"/>
              </a:rPr>
              <a:t>runs in a match while also defending targets of at least 180 runs. The analysis considered various factors such as batting strike rate, consistency, match situations</a:t>
            </a:r>
            <a:r>
              <a:rPr lang="en-US" sz="3200" dirty="0" smtClean="0">
                <a:latin typeface="Candara" panose="020E0502030303020204" pitchFamily="34" charset="0"/>
              </a:rPr>
              <a:t>, bowing economy, bowling strike rate, dot% and many more.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200" dirty="0">
              <a:latin typeface="Candara" panose="020E0502030303020204" pitchFamily="34" charset="0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2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This Project Help to if who want to know who are the top 11 player of the IPL 2023.</a:t>
            </a:r>
          </a:p>
          <a:p>
            <a:pPr lvl="0">
              <a:buClr>
                <a:schemeClr val="dk1"/>
              </a:buClr>
              <a:buSzPts val="3600"/>
            </a:pPr>
            <a:endParaRPr lang="en-US" sz="3200" dirty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200" dirty="0">
                <a:latin typeface="Candara" panose="020E0502030303020204" pitchFamily="34" charset="0"/>
              </a:rPr>
              <a:t>The top 11 players highlighted in this analysis possess the qualities necessary to excel in high-scoring matches and successfully defend challenging targets. Their selection ensures a balanced team capable of achieving victory through dominant batting displays and effective bowling performances</a:t>
            </a:r>
            <a:r>
              <a:rPr lang="en-US" sz="32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 </a:t>
            </a:r>
            <a:endParaRPr sz="32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17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63" name="Google Shape;363;p28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64" name="Google Shape;364;p28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28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8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369" name="Google Shape;369;p28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8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72" name="Google Shape;372;p28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14. References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8"/>
          <p:cNvSpPr txBox="1"/>
          <p:nvPr/>
        </p:nvSpPr>
        <p:spPr>
          <a:xfrm>
            <a:off x="1642863" y="2521262"/>
            <a:ext cx="1384406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from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aggle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Link_1 :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www.kaggle.com/datasets/sankha1998/ipl2023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Link_2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www.kaggle.com/datasets/purnend26/ipl-2023-dataset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Google Image(TATA IPL2023) :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i0.wp.com/www.vpnranks.com/wp-content/uploads/2023/03/Watch-IPL-2023-outside-USA-on-Hulu-VR.jpg?strip=all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80" name="Google Shape;380;p29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53"/>
            <a:ext cx="19182556" cy="1070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2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18" name="Google Shape;118;p14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" name="Google Shape;121;p14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4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26" name="Google Shape;126;p14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780256" y="1504875"/>
            <a:ext cx="11049000" cy="80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dirty="0">
              <a:latin typeface="Candara" panose="020E0502030303020204" pitchFamily="34" charset="0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Introduction</a:t>
            </a: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Objectives</a:t>
            </a: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Requirement</a:t>
            </a:r>
            <a:endParaRPr dirty="0">
              <a:latin typeface="Candara" panose="020E0502030303020204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Data Set</a:t>
            </a:r>
            <a:endParaRPr dirty="0">
              <a:latin typeface="Candara" panose="020E0502030303020204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Data Cleaning</a:t>
            </a:r>
            <a:endParaRPr dirty="0">
              <a:latin typeface="Candara" panose="020E0502030303020204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Data Modeling</a:t>
            </a:r>
            <a:endParaRPr dirty="0">
              <a:latin typeface="Candara" panose="020E0502030303020204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Data Analysis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 smtClean="0">
              <a:solidFill>
                <a:schemeClr val="dk1"/>
              </a:solidFill>
              <a:latin typeface="Candara" panose="020E0502030303020204" pitchFamily="34" charset="0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Conclusion </a:t>
            </a:r>
            <a:endParaRPr dirty="0">
              <a:latin typeface="Candara" panose="020E0502030303020204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References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40781" y="5886413"/>
            <a:ext cx="950277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lvl="2" indent="-85725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Openers</a:t>
            </a:r>
          </a:p>
          <a:p>
            <a:pPr marL="857250" lvl="2" indent="-85725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Middle Order </a:t>
            </a:r>
          </a:p>
          <a:p>
            <a:pPr marL="857250" lvl="2" indent="-85725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Finishers</a:t>
            </a:r>
          </a:p>
          <a:p>
            <a:pPr marL="857250" lvl="2" indent="-85725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All Rounder</a:t>
            </a:r>
          </a:p>
          <a:p>
            <a:pPr marL="857250" lvl="2" indent="-85725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ndara" panose="020E0502030303020204" pitchFamily="34" charset="0"/>
                <a:ea typeface="Calibri"/>
                <a:cs typeface="Calibri"/>
                <a:sym typeface="Calibri"/>
              </a:rPr>
              <a:t>Bowler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3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51" name="Google Shape;151;p16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" name="Google Shape;155;p16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157" name="Google Shape;157;p16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60" name="Google Shape;160;p16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387445" y="1945309"/>
            <a:ext cx="128035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>
                <a:latin typeface="Candara" panose="020E0502030303020204" pitchFamily="34" charset="0"/>
              </a:rPr>
              <a:t>To analyze the performance of all players in IPL 2023 across all matches played, focusing on their batting and bowling capabilities.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2800" dirty="0">
              <a:latin typeface="Candara" panose="020E0502030303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>
                <a:latin typeface="Candara" panose="020E0502030303020204" pitchFamily="34" charset="0"/>
              </a:rPr>
              <a:t>To assess the overall impact of these players on their respective teams, taking into account their ability to perform under pressure and influence match outcomes positively.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2800" dirty="0">
              <a:latin typeface="Candara" panose="020E0502030303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>
                <a:latin typeface="Candara" panose="020E0502030303020204" pitchFamily="34" charset="0"/>
              </a:rPr>
              <a:t>To identify any patterns or trends among the top-performing players, such as their preferred batting or bowling positions, batting strike rate, bowling economy etc</a:t>
            </a:r>
            <a:r>
              <a:rPr lang="en-US" sz="2800" dirty="0" smtClean="0">
                <a:latin typeface="Candara" panose="020E050203030302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latin typeface="Candara" panose="020E050203030302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800" dirty="0">
                <a:latin typeface="Candara" panose="020E0502030303020204" pitchFamily="34" charset="0"/>
              </a:rPr>
              <a:t>This Analysis may help to create new team in upcoming IPL seasons.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endParaRPr lang="en-US" sz="2800" dirty="0">
              <a:latin typeface="Candara" panose="020E0502030303020204" pitchFamily="34" charset="0"/>
            </a:endParaRP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2800" dirty="0">
                <a:latin typeface="Candara" panose="020E0502030303020204" pitchFamily="34" charset="0"/>
              </a:rPr>
              <a:t>For achieve above goal (team) we define some interesting parameters…!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4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-2" y="9655666"/>
            <a:ext cx="19010314" cy="1112119"/>
            <a:chOff x="-2" y="9568581"/>
            <a:chExt cx="19010314" cy="1112119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/>
        </p:nvSpPr>
        <p:spPr>
          <a:xfrm>
            <a:off x="665956" y="9771598"/>
            <a:ext cx="11277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 algn="ctr"/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5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43" name="Google Shape;143;p15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lvl="1" algn="ctr"/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Objectives</a:t>
              </a:r>
              <a:endPara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011630" y="2396784"/>
            <a:ext cx="1157374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First we collect the IPL datasets from different 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ndara" panose="020E05020303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Cleaning the dataset because in dataset may be some error or wrong data and sometime we have some extra data which is not used in project.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ndara" panose="020E05020303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We don’t know the strengths and weaknesses of our opponents but give me the best 11 from this season of IPL.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ndara" panose="020E05020303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Defined various parameter to find best performer. Like Batting </a:t>
            </a:r>
            <a:r>
              <a:rPr lang="en-US" sz="2800" dirty="0" err="1" smtClean="0">
                <a:latin typeface="Candara" panose="020E0502030303020204" pitchFamily="34" charset="0"/>
              </a:rPr>
              <a:t>Avg</a:t>
            </a:r>
            <a:r>
              <a:rPr lang="en-US" sz="2800" dirty="0" smtClean="0">
                <a:latin typeface="Candara" panose="020E0502030303020204" pitchFamily="34" charset="0"/>
              </a:rPr>
              <a:t> &gt;160, Bowling economy etc.</a:t>
            </a:r>
            <a:endParaRPr lang="en-US" sz="2600" dirty="0" smtClean="0">
              <a:latin typeface="Candara" panose="020E0502030303020204" pitchFamily="34" charset="0"/>
            </a:endParaRPr>
          </a:p>
        </p:txBody>
      </p:sp>
      <p:sp>
        <p:nvSpPr>
          <p:cNvPr id="17" name="Google Shape;298;p24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2011630" y="8098262"/>
            <a:ext cx="1054006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ndara" panose="020E0502030303020204" pitchFamily="34" charset="0"/>
              </a:rPr>
              <a:t>The team should be able to score at least </a:t>
            </a:r>
            <a:r>
              <a:rPr lang="en-US" sz="2800" dirty="0" smtClean="0">
                <a:latin typeface="Candara" panose="020E0502030303020204" pitchFamily="34" charset="0"/>
              </a:rPr>
              <a:t>200 </a:t>
            </a:r>
            <a:r>
              <a:rPr lang="en-US" sz="2800" dirty="0">
                <a:latin typeface="Candara" panose="020E0502030303020204" pitchFamily="34" charset="0"/>
              </a:rPr>
              <a:t>runs on an </a:t>
            </a:r>
            <a:r>
              <a:rPr lang="en-US" sz="2800" dirty="0" smtClean="0">
                <a:latin typeface="Candara" panose="020E0502030303020204" pitchFamily="34" charset="0"/>
              </a:rPr>
              <a:t>average.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ndara" panose="020E0502030303020204" pitchFamily="34" charset="0"/>
              </a:rPr>
              <a:t>They should be to defend </a:t>
            </a:r>
            <a:r>
              <a:rPr lang="en-US" sz="2800" dirty="0" smtClean="0">
                <a:latin typeface="Candara" panose="020E0502030303020204" pitchFamily="34" charset="0"/>
              </a:rPr>
              <a:t>180 </a:t>
            </a:r>
            <a:r>
              <a:rPr lang="en-US" sz="2800" dirty="0">
                <a:latin typeface="Candara" panose="020E0502030303020204" pitchFamily="34" charset="0"/>
              </a:rPr>
              <a:t>runs on an </a:t>
            </a:r>
            <a:r>
              <a:rPr lang="en-US" sz="2800" dirty="0" smtClean="0">
                <a:latin typeface="Candara" panose="020E0502030303020204" pitchFamily="34" charset="0"/>
              </a:rPr>
              <a:t>average. </a:t>
            </a:r>
            <a:endParaRPr lang="en-IN" sz="2800" dirty="0"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79561" y="7225146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u="sng" dirty="0" smtClean="0"/>
              <a:t>Some Parameter </a:t>
            </a:r>
            <a:endParaRPr lang="en-IN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5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40" name="Google Shape;240;p21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41" name="Google Shape;241;p21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3" name="Google Shape;243;p21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1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48" name="Google Shape;248;p21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lvl="1" algn="ctr"/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Requirement / Parameters</a:t>
              </a:r>
              <a:endParaRPr lang="en-US" sz="5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15957" r="20984" b="13958"/>
          <a:stretch/>
        </p:blipFill>
        <p:spPr>
          <a:xfrm>
            <a:off x="159961" y="1833504"/>
            <a:ext cx="7239689" cy="48543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2" t="36047" r="28273" b="11038"/>
          <a:stretch/>
        </p:blipFill>
        <p:spPr>
          <a:xfrm>
            <a:off x="11632663" y="4542913"/>
            <a:ext cx="7197842" cy="48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6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40" name="Google Shape;240;p21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41" name="Google Shape;241;p21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3" name="Google Shape;243;p21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0704" r="26566" b="21326"/>
          <a:stretch/>
        </p:blipFill>
        <p:spPr>
          <a:xfrm>
            <a:off x="5626330" y="9184"/>
            <a:ext cx="6953473" cy="4663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t="26907" r="26025" b="13921"/>
          <a:stretch/>
        </p:blipFill>
        <p:spPr>
          <a:xfrm>
            <a:off x="110432" y="4710973"/>
            <a:ext cx="6850806" cy="465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36291" r="26465" b="5579"/>
          <a:stretch/>
        </p:blipFill>
        <p:spPr>
          <a:xfrm>
            <a:off x="11943556" y="4710973"/>
            <a:ext cx="7066756" cy="48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7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17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7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175" name="Google Shape;175;p17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17"/>
          <p:cNvGrpSpPr/>
          <p:nvPr/>
        </p:nvGrpSpPr>
        <p:grpSpPr>
          <a:xfrm>
            <a:off x="-3939" y="213200"/>
            <a:ext cx="15071695" cy="827992"/>
            <a:chOff x="-16184" y="8640158"/>
            <a:chExt cx="4045716" cy="439420"/>
          </a:xfrm>
        </p:grpSpPr>
        <p:sp>
          <p:nvSpPr>
            <p:cNvPr id="178" name="Google Shape;178;p17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Data Sets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04"/>
            <a:ext cx="8007952" cy="45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15" y="2351314"/>
            <a:ext cx="7238495" cy="4071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6" y="6134897"/>
            <a:ext cx="5923868" cy="3332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0800000" flipV="1">
            <a:off x="9059068" y="2417248"/>
            <a:ext cx="165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>
                <a:latin typeface="Candara" panose="020E0502030303020204" pitchFamily="34" charset="0"/>
              </a:rPr>
              <a:t>Batting Dataset</a:t>
            </a:r>
            <a:endParaRPr lang="en-IN" sz="1800" b="1" dirty="0">
              <a:latin typeface="Candara" panose="020E0502030303020204" pitchFamily="34" charset="0"/>
            </a:endParaRPr>
          </a:p>
        </p:txBody>
      </p:sp>
      <p:pic>
        <p:nvPicPr>
          <p:cNvPr id="1026" name="Picture 2" descr="ARROW | English meaning - Cambridge Dictio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8177053" y="2351314"/>
            <a:ext cx="882015" cy="6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RROW | English meaning - Cambridge Dictio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4501697" y="6961326"/>
            <a:ext cx="882015" cy="6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RROW | English meaning - Cambridge Dictio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26007" y="7238712"/>
            <a:ext cx="882015" cy="6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4165244" y="7695874"/>
            <a:ext cx="221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latin typeface="Candara" panose="020E0502030303020204" pitchFamily="34" charset="0"/>
              </a:rPr>
              <a:t>Bowling</a:t>
            </a:r>
            <a:r>
              <a:rPr lang="en-IN" b="1" dirty="0" smtClean="0">
                <a:latin typeface="Candara" panose="020E0502030303020204" pitchFamily="34" charset="0"/>
              </a:rPr>
              <a:t> </a:t>
            </a:r>
            <a:r>
              <a:rPr lang="en-IN" sz="1800" b="1" dirty="0" smtClean="0">
                <a:latin typeface="Candara" panose="020E0502030303020204" pitchFamily="34" charset="0"/>
              </a:rPr>
              <a:t>Dataset</a:t>
            </a:r>
            <a:endParaRPr lang="en-IN" sz="1800" b="1" dirty="0"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1553" y="7384801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="1" dirty="0">
                <a:latin typeface="Candara" panose="020E0502030303020204" pitchFamily="34" charset="0"/>
              </a:rPr>
              <a:t>Match</a:t>
            </a:r>
            <a:r>
              <a:rPr lang="en-IN" b="1" dirty="0" smtClean="0">
                <a:latin typeface="Candara" panose="020E0502030303020204" pitchFamily="34" charset="0"/>
              </a:rPr>
              <a:t> </a:t>
            </a:r>
            <a:r>
              <a:rPr lang="en-IN" sz="1800" b="1" dirty="0">
                <a:latin typeface="Candara" panose="020E0502030303020204" pitchFamily="34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8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193" name="Google Shape;193;p18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18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96" name="Google Shape;196;p18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" t="3526" r="-138" b="5513"/>
          <a:stretch/>
        </p:blipFill>
        <p:spPr>
          <a:xfrm>
            <a:off x="0" y="3380684"/>
            <a:ext cx="11988843" cy="61257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80438" y="3993581"/>
            <a:ext cx="45229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ndara" panose="020E0502030303020204" pitchFamily="34" charset="0"/>
              </a:rPr>
              <a:t>In Match Number 18</a:t>
            </a:r>
            <a:r>
              <a:rPr lang="en-US" sz="2400" baseline="30000" dirty="0" smtClean="0">
                <a:latin typeface="Candara" panose="020E0502030303020204" pitchFamily="34" charset="0"/>
              </a:rPr>
              <a:t>th</a:t>
            </a:r>
            <a:r>
              <a:rPr lang="en-US" sz="2400" dirty="0" smtClean="0">
                <a:latin typeface="Candara" panose="020E0502030303020204" pitchFamily="34" charset="0"/>
              </a:rPr>
              <a:t> we see that one man the name is </a:t>
            </a:r>
            <a:r>
              <a:rPr lang="en-US" sz="2400" dirty="0" err="1" smtClean="0">
                <a:latin typeface="Candara" panose="020E0502030303020204" pitchFamily="34" charset="0"/>
              </a:rPr>
              <a:t>Wriddiman</a:t>
            </a:r>
            <a:r>
              <a:rPr lang="en-US" sz="2400" dirty="0" smtClean="0">
                <a:latin typeface="Candara" panose="020E0502030303020204" pitchFamily="34" charset="0"/>
              </a:rPr>
              <a:t> </a:t>
            </a:r>
            <a:r>
              <a:rPr lang="en-US" sz="2400" dirty="0" err="1" smtClean="0">
                <a:latin typeface="Candara" panose="020E0502030303020204" pitchFamily="34" charset="0"/>
              </a:rPr>
              <a:t>saha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smtClean="0">
                <a:latin typeface="Candara" panose="020E0502030303020204" pitchFamily="34" charset="0"/>
              </a:rPr>
              <a:t>smashed 155 fours in that match.</a:t>
            </a:r>
          </a:p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endParaRPr lang="en-US" sz="2400" dirty="0" smtClean="0">
              <a:latin typeface="Candara" panose="020E0502030303020204" pitchFamily="34" charset="0"/>
            </a:endParaRPr>
          </a:p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ndara" panose="020E0502030303020204" pitchFamily="34" charset="0"/>
              </a:rPr>
              <a:t>One man is hitting 18 sixes. </a:t>
            </a:r>
          </a:p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endParaRPr lang="en-US" sz="2400" dirty="0" smtClean="0">
              <a:latin typeface="Candara" panose="020E0502030303020204" pitchFamily="34" charset="0"/>
            </a:endParaRPr>
          </a:p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ndara" panose="020E0502030303020204" pitchFamily="34" charset="0"/>
              </a:rPr>
              <a:t>And some error </a:t>
            </a:r>
            <a:r>
              <a:rPr lang="en-US" sz="2400" dirty="0">
                <a:latin typeface="Candara" panose="020E0502030303020204" pitchFamily="34" charset="0"/>
              </a:rPr>
              <a:t>also encounter</a:t>
            </a:r>
            <a:endParaRPr lang="en-US" sz="2400" dirty="0" smtClean="0">
              <a:latin typeface="Candara" panose="020E0502030303020204" pitchFamily="34" charset="0"/>
            </a:endParaRPr>
          </a:p>
          <a:p>
            <a:pPr marL="342900" lvl="0" indent="-342900">
              <a:buClr>
                <a:schemeClr val="dk1"/>
              </a:buClr>
              <a:buSzPts val="3600"/>
              <a:buFont typeface="Wingdings" panose="05000000000000000000" pitchFamily="2" charset="2"/>
              <a:buChar char="§"/>
            </a:pP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01" y="1844030"/>
            <a:ext cx="151820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dk1"/>
              </a:buClr>
              <a:buSzPts val="3600"/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Candara" panose="020E0502030303020204" pitchFamily="34" charset="0"/>
              </a:rPr>
              <a:t>In data cleaning phase we clean the wrong data.</a:t>
            </a:r>
          </a:p>
          <a:p>
            <a:pPr lvl="0">
              <a:buClr>
                <a:schemeClr val="dk1"/>
              </a:buClr>
              <a:buSzPts val="3600"/>
            </a:pPr>
            <a:endParaRPr lang="en-US" sz="2800" dirty="0" smtClean="0">
              <a:latin typeface="Candara" panose="020E0502030303020204" pitchFamily="34" charset="0"/>
            </a:endParaRPr>
          </a:p>
          <a:p>
            <a:pPr marL="457200" lvl="0" indent="-457200">
              <a:buClr>
                <a:schemeClr val="dk1"/>
              </a:buClr>
              <a:buSzPts val="3600"/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Candara" panose="020E0502030303020204" pitchFamily="34" charset="0"/>
              </a:rPr>
              <a:t>It is time taking Process.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9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04" name="Google Shape;204;p19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05" name="Google Shape;205;p19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06" name="Google Shape;206;p19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208;p19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9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IPL 2023 DATA ANALYSIS</a:t>
            </a:r>
            <a:endParaRPr lang="en-US" sz="4000" dirty="0"/>
          </a:p>
        </p:txBody>
      </p:sp>
      <p:sp>
        <p:nvSpPr>
          <p:cNvPr id="210" name="Google Shape;210;p19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13" name="Google Shape;213;p19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Modeling</a:t>
              </a:r>
              <a:endParaRPr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37" y="2881126"/>
            <a:ext cx="10778913" cy="60631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5956" y="1803908"/>
            <a:ext cx="152348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Data Modeling is essential in every data analysis project here we make relationship with different table.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715</Words>
  <Application>Microsoft Office PowerPoint</Application>
  <PresentationFormat>Custom</PresentationFormat>
  <Paragraphs>172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Candara</vt:lpstr>
      <vt:lpstr>High Tower Text</vt:lpstr>
      <vt:lpstr>Noto Sans Symbols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Sanket Kumar</cp:lastModifiedBy>
  <cp:revision>35</cp:revision>
  <dcterms:modified xsi:type="dcterms:W3CDTF">2023-06-13T04:45:53Z</dcterms:modified>
</cp:coreProperties>
</file>